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3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4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6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4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C462-86A6-4766-AD51-C3E13D9C095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1FE4-B22F-4DC8-8614-444625AD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u="sng" dirty="0">
                <a:latin typeface="Algerian" panose="04020705040A02060702" pitchFamily="82" charset="0"/>
              </a:rPr>
              <a:t>BSC</a:t>
            </a:r>
            <a:r>
              <a:rPr lang="en-US" sz="9600" dirty="0">
                <a:latin typeface="Algerian" panose="04020705040A02060702" pitchFamily="82" charset="0"/>
              </a:rPr>
              <a:t> (</a:t>
            </a:r>
            <a:r>
              <a:rPr lang="en-US" sz="9600" u="sng" dirty="0">
                <a:latin typeface="Algerian" panose="04020705040A02060702" pitchFamily="82" charset="0"/>
              </a:rPr>
              <a:t>FD</a:t>
            </a:r>
            <a:r>
              <a:rPr lang="en-US" sz="9600" dirty="0">
                <a:latin typeface="Algerian" panose="04020705040A02060702" pitchFamily="82" charset="0"/>
              </a:rPr>
              <a:t>)  </a:t>
            </a:r>
            <a:r>
              <a:rPr lang="en-US" sz="9600" u="sng" dirty="0">
                <a:latin typeface="Algerian" panose="04020705040A02060702" pitchFamily="82" charset="0"/>
              </a:rPr>
              <a:t>SEM</a:t>
            </a:r>
            <a:r>
              <a:rPr lang="en-US" sz="9600" dirty="0">
                <a:latin typeface="Algerian" panose="04020705040A02060702" pitchFamily="82" charset="0"/>
              </a:rPr>
              <a:t> </a:t>
            </a:r>
            <a:r>
              <a:rPr lang="en-US" sz="9600" u="sng" dirty="0"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u="sng" dirty="0">
                <a:latin typeface="Algerian" panose="04020705040A02060702" pitchFamily="82" charset="0"/>
              </a:rPr>
              <a:t>Internship</a:t>
            </a:r>
            <a:r>
              <a:rPr lang="en-US" sz="8000" dirty="0">
                <a:latin typeface="Algerian" panose="04020705040A02060702" pitchFamily="82" charset="0"/>
              </a:rPr>
              <a:t> </a:t>
            </a:r>
            <a:r>
              <a:rPr lang="en-US" sz="8000" u="sng" dirty="0">
                <a:latin typeface="Algerian" panose="04020705040A02060702" pitchFamily="82" charset="0"/>
              </a:rPr>
              <a:t>list</a:t>
            </a:r>
            <a:r>
              <a:rPr lang="en-US" sz="8000" dirty="0">
                <a:latin typeface="Algerian" panose="04020705040A020607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Jasmine 52011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u="sng" dirty="0"/>
              <a:t>Left</a:t>
            </a:r>
            <a:r>
              <a:rPr lang="en-US" sz="80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96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</a:t>
            </a:r>
            <a:r>
              <a:rPr lang="en-US" dirty="0" err="1"/>
              <a:t>Aastha</a:t>
            </a:r>
            <a:r>
              <a:rPr lang="en-US" dirty="0"/>
              <a:t> 52013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6980" y="1301900"/>
            <a:ext cx="3227070" cy="5739805"/>
          </a:xfrm>
        </p:spPr>
      </p:pic>
    </p:spTree>
    <p:extLst>
      <p:ext uri="{BB962C8B-B14F-4D97-AF65-F5344CB8AC3E}">
        <p14:creationId xmlns:p14="http://schemas.microsoft.com/office/powerpoint/2010/main" val="247201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</a:t>
            </a:r>
            <a:r>
              <a:rPr lang="en-US" dirty="0" err="1"/>
              <a:t>Kanchan</a:t>
            </a:r>
            <a:r>
              <a:rPr lang="en-US" dirty="0"/>
              <a:t> 52014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3898" y="1303476"/>
            <a:ext cx="3864203" cy="5152271"/>
          </a:xfrm>
        </p:spPr>
      </p:pic>
    </p:spTree>
    <p:extLst>
      <p:ext uri="{BB962C8B-B14F-4D97-AF65-F5344CB8AC3E}">
        <p14:creationId xmlns:p14="http://schemas.microsoft.com/office/powerpoint/2010/main" val="252684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</a:t>
            </a:r>
            <a:r>
              <a:rPr lang="en-US" dirty="0" err="1"/>
              <a:t>Kamaljeet</a:t>
            </a:r>
            <a:r>
              <a:rPr lang="en-US" dirty="0"/>
              <a:t>  52015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5264" y="1163279"/>
            <a:ext cx="3757872" cy="5486247"/>
          </a:xfrm>
        </p:spPr>
      </p:pic>
    </p:spTree>
    <p:extLst>
      <p:ext uri="{BB962C8B-B14F-4D97-AF65-F5344CB8AC3E}">
        <p14:creationId xmlns:p14="http://schemas.microsoft.com/office/powerpoint/2010/main" val="3015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</a:t>
            </a:r>
            <a:r>
              <a:rPr lang="en-US" dirty="0" err="1"/>
              <a:t>Harjeet</a:t>
            </a:r>
            <a:r>
              <a:rPr lang="en-US" dirty="0"/>
              <a:t>  52016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907" y="2678477"/>
            <a:ext cx="6418186" cy="31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6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</a:t>
            </a:r>
            <a:r>
              <a:rPr lang="en-US" dirty="0" err="1"/>
              <a:t>Vanshika</a:t>
            </a:r>
            <a:r>
              <a:rPr lang="en-US" dirty="0"/>
              <a:t>  52017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41472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</a:t>
            </a:r>
            <a:r>
              <a:rPr lang="en-US" dirty="0" err="1"/>
              <a:t>Sneha</a:t>
            </a:r>
            <a:r>
              <a:rPr lang="en-US" dirty="0"/>
              <a:t>  52020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7155" y="1086569"/>
            <a:ext cx="3262834" cy="5800595"/>
          </a:xfrm>
        </p:spPr>
      </p:pic>
    </p:spTree>
    <p:extLst>
      <p:ext uri="{BB962C8B-B14F-4D97-AF65-F5344CB8AC3E}">
        <p14:creationId xmlns:p14="http://schemas.microsoft.com/office/powerpoint/2010/main" val="241110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24" y="0"/>
            <a:ext cx="10515600" cy="1325563"/>
          </a:xfrm>
        </p:spPr>
        <p:txBody>
          <a:bodyPr/>
          <a:lstStyle/>
          <a:p>
            <a:r>
              <a:rPr lang="en-US" dirty="0"/>
              <a:t>1.  Prince  52001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1572" y="615065"/>
            <a:ext cx="3982131" cy="6567859"/>
          </a:xfrm>
        </p:spPr>
      </p:pic>
    </p:spTree>
    <p:extLst>
      <p:ext uri="{BB962C8B-B14F-4D97-AF65-F5344CB8AC3E}">
        <p14:creationId xmlns:p14="http://schemas.microsoft.com/office/powerpoint/2010/main" val="295668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2.  </a:t>
            </a:r>
            <a:r>
              <a:rPr lang="en-US" dirty="0" err="1"/>
              <a:t>Manpreet</a:t>
            </a:r>
            <a:r>
              <a:rPr lang="en-US" dirty="0"/>
              <a:t>  52003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8787" y="981863"/>
            <a:ext cx="3455377" cy="5694374"/>
          </a:xfrm>
        </p:spPr>
      </p:pic>
    </p:spTree>
    <p:extLst>
      <p:ext uri="{BB962C8B-B14F-4D97-AF65-F5344CB8AC3E}">
        <p14:creationId xmlns:p14="http://schemas.microsoft.com/office/powerpoint/2010/main" val="124367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Sejal</a:t>
            </a:r>
            <a:r>
              <a:rPr lang="en-US" dirty="0"/>
              <a:t>  52004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61" y="1825625"/>
            <a:ext cx="3058078" cy="4351338"/>
          </a:xfrm>
        </p:spPr>
      </p:pic>
    </p:spTree>
    <p:extLst>
      <p:ext uri="{BB962C8B-B14F-4D97-AF65-F5344CB8AC3E}">
        <p14:creationId xmlns:p14="http://schemas.microsoft.com/office/powerpoint/2010/main" val="68461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Neha  52005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58514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Bharti  52007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19" y="1825625"/>
            <a:ext cx="2875962" cy="4351338"/>
          </a:xfrm>
        </p:spPr>
      </p:pic>
    </p:spTree>
    <p:extLst>
      <p:ext uri="{BB962C8B-B14F-4D97-AF65-F5344CB8AC3E}">
        <p14:creationId xmlns:p14="http://schemas.microsoft.com/office/powerpoint/2010/main" val="167891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Kiranpreet</a:t>
            </a:r>
            <a:r>
              <a:rPr lang="en-US" dirty="0"/>
              <a:t>  52008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1853" y="1095229"/>
            <a:ext cx="3508064" cy="6241433"/>
          </a:xfrm>
        </p:spPr>
      </p:pic>
    </p:spTree>
    <p:extLst>
      <p:ext uri="{BB962C8B-B14F-4D97-AF65-F5344CB8AC3E}">
        <p14:creationId xmlns:p14="http://schemas.microsoft.com/office/powerpoint/2010/main" val="229294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Yashika</a:t>
            </a:r>
            <a:r>
              <a:rPr lang="en-US" dirty="0"/>
              <a:t>  52009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20A981-578A-126F-C33B-E2F886ACC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6"/>
          <a:stretch/>
        </p:blipFill>
        <p:spPr>
          <a:xfrm>
            <a:off x="2228144" y="1825625"/>
            <a:ext cx="6736562" cy="4351338"/>
          </a:xfrm>
        </p:spPr>
      </p:pic>
    </p:spTree>
    <p:extLst>
      <p:ext uri="{BB962C8B-B14F-4D97-AF65-F5344CB8AC3E}">
        <p14:creationId xmlns:p14="http://schemas.microsoft.com/office/powerpoint/2010/main" val="20676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n-US" dirty="0" err="1"/>
              <a:t>Rasleen</a:t>
            </a:r>
            <a:r>
              <a:rPr lang="en-US" dirty="0"/>
              <a:t>  52010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953078" y="1466745"/>
            <a:ext cx="3839350" cy="51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BSC (FD)  SEM 5</vt:lpstr>
      <vt:lpstr>1.  Prince  52001 </vt:lpstr>
      <vt:lpstr>2.  Manpreet  52003</vt:lpstr>
      <vt:lpstr>3. Sejal  52004 </vt:lpstr>
      <vt:lpstr>4. Neha  52005</vt:lpstr>
      <vt:lpstr>5. Bharti  52007</vt:lpstr>
      <vt:lpstr>6. Kiranpreet  52008</vt:lpstr>
      <vt:lpstr>7. Yashika  52009</vt:lpstr>
      <vt:lpstr>8. Rasleen  52010</vt:lpstr>
      <vt:lpstr>9. Jasmine 52011</vt:lpstr>
      <vt:lpstr>10. Aastha 52013</vt:lpstr>
      <vt:lpstr>11. Kanchan 52014 </vt:lpstr>
      <vt:lpstr>12. Kamaljeet  52015</vt:lpstr>
      <vt:lpstr>13. Harjeet  52016</vt:lpstr>
      <vt:lpstr>14. Vanshika  52017</vt:lpstr>
      <vt:lpstr>15. Sneha  52020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sejal sharma</cp:lastModifiedBy>
  <cp:revision>8</cp:revision>
  <dcterms:created xsi:type="dcterms:W3CDTF">2022-11-29T23:29:35Z</dcterms:created>
  <dcterms:modified xsi:type="dcterms:W3CDTF">2022-12-10T07:41:42Z</dcterms:modified>
</cp:coreProperties>
</file>